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2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B00FD0C6-B7A6-374F-AF7A-0592460EAD7F}"/>
    <pc:docChg chg="modSld">
      <pc:chgData name="Wolf Daniel" userId="6c5711b8-578f-4d36-989d-6d05a51a5dc1" providerId="ADAL" clId="{B00FD0C6-B7A6-374F-AF7A-0592460EAD7F}" dt="2023-12-20T17:19:39.463" v="2"/>
      <pc:docMkLst>
        <pc:docMk/>
      </pc:docMkLst>
      <pc:sldChg chg="modSp mod">
        <pc:chgData name="Wolf Daniel" userId="6c5711b8-578f-4d36-989d-6d05a51a5dc1" providerId="ADAL" clId="{B00FD0C6-B7A6-374F-AF7A-0592460EAD7F}" dt="2023-12-20T17:19:34.048" v="0"/>
        <pc:sldMkLst>
          <pc:docMk/>
          <pc:sldMk cId="0" sldId="258"/>
        </pc:sldMkLst>
        <pc:spChg chg="mod">
          <ac:chgData name="Wolf Daniel" userId="6c5711b8-578f-4d36-989d-6d05a51a5dc1" providerId="ADAL" clId="{B00FD0C6-B7A6-374F-AF7A-0592460EAD7F}" dt="2023-12-20T17:19:34.048" v="0"/>
          <ac:spMkLst>
            <pc:docMk/>
            <pc:sldMk cId="0" sldId="258"/>
            <ac:spMk id="13" creationId="{88B66306-64AA-52A9-82F3-3009C6FA7F01}"/>
          </ac:spMkLst>
        </pc:spChg>
      </pc:sldChg>
      <pc:sldChg chg="modSp mod">
        <pc:chgData name="Wolf Daniel" userId="6c5711b8-578f-4d36-989d-6d05a51a5dc1" providerId="ADAL" clId="{B00FD0C6-B7A6-374F-AF7A-0592460EAD7F}" dt="2023-12-20T17:19:37.060" v="1"/>
        <pc:sldMkLst>
          <pc:docMk/>
          <pc:sldMk cId="1944678796" sldId="259"/>
        </pc:sldMkLst>
        <pc:spChg chg="mod">
          <ac:chgData name="Wolf Daniel" userId="6c5711b8-578f-4d36-989d-6d05a51a5dc1" providerId="ADAL" clId="{B00FD0C6-B7A6-374F-AF7A-0592460EAD7F}" dt="2023-12-20T17:19:37.060" v="1"/>
          <ac:spMkLst>
            <pc:docMk/>
            <pc:sldMk cId="1944678796" sldId="259"/>
            <ac:spMk id="21" creationId="{88B66306-64AA-52A9-82F3-3009C6FA7F01}"/>
          </ac:spMkLst>
        </pc:spChg>
      </pc:sldChg>
      <pc:sldChg chg="modSp mod">
        <pc:chgData name="Wolf Daniel" userId="6c5711b8-578f-4d36-989d-6d05a51a5dc1" providerId="ADAL" clId="{B00FD0C6-B7A6-374F-AF7A-0592460EAD7F}" dt="2023-12-20T17:19:39.463" v="2"/>
        <pc:sldMkLst>
          <pc:docMk/>
          <pc:sldMk cId="3753460758" sldId="260"/>
        </pc:sldMkLst>
        <pc:spChg chg="mod">
          <ac:chgData name="Wolf Daniel" userId="6c5711b8-578f-4d36-989d-6d05a51a5dc1" providerId="ADAL" clId="{B00FD0C6-B7A6-374F-AF7A-0592460EAD7F}" dt="2023-12-20T17:19:39.463" v="2"/>
          <ac:spMkLst>
            <pc:docMk/>
            <pc:sldMk cId="3753460758" sldId="260"/>
            <ac:spMk id="13" creationId="{88B66306-64AA-52A9-82F3-3009C6FA7F01}"/>
          </ac:spMkLst>
        </pc:spChg>
      </pc:sldChg>
    </pc:docChg>
  </pc:docChgLst>
  <pc:docChgLst>
    <pc:chgData name="Wolf Daniel" userId="6c5711b8-578f-4d36-989d-6d05a51a5dc1" providerId="ADAL" clId="{9FC9866E-6261-4E72-B075-4C1A0B0CB4DE}"/>
    <pc:docChg chg="undo custSel modSld">
      <pc:chgData name="Wolf Daniel" userId="6c5711b8-578f-4d36-989d-6d05a51a5dc1" providerId="ADAL" clId="{9FC9866E-6261-4E72-B075-4C1A0B0CB4DE}" dt="2023-12-21T16:49:16.567" v="1186" actId="27784"/>
      <pc:docMkLst>
        <pc:docMk/>
      </pc:docMkLst>
      <pc:sldChg chg="modSp mod">
        <pc:chgData name="Wolf Daniel" userId="6c5711b8-578f-4d36-989d-6d05a51a5dc1" providerId="ADAL" clId="{9FC9866E-6261-4E72-B075-4C1A0B0CB4DE}" dt="2023-12-19T15:33:15.163" v="1149" actId="33553"/>
        <pc:sldMkLst>
          <pc:docMk/>
          <pc:sldMk cId="0" sldId="256"/>
        </pc:sldMkLst>
        <pc:spChg chg="mod">
          <ac:chgData name="Wolf Daniel" userId="6c5711b8-578f-4d36-989d-6d05a51a5dc1" providerId="ADAL" clId="{9FC9866E-6261-4E72-B075-4C1A0B0CB4DE}" dt="2023-12-19T15:33:15.163" v="1149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9FC9866E-6261-4E72-B075-4C1A0B0CB4DE}" dt="2023-12-19T15:28:13.685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FC9866E-6261-4E72-B075-4C1A0B0CB4DE}" dt="2023-12-19T15:28:16.078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9FC9866E-6261-4E72-B075-4C1A0B0CB4DE}" dt="2023-12-19T15:28:55.388" v="110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9FC9866E-6261-4E72-B075-4C1A0B0CB4DE}" dt="2023-12-19T15:29:04.868" v="208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9FC9866E-6261-4E72-B075-4C1A0B0CB4DE}" dt="2023-12-19T15:28:09.881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8:39.311" v="103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8:45.176" v="104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8:46.761" v="105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8:48.180" v="106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8:50.041" v="107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8:51.422" v="108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8:54.009" v="109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9FC9866E-6261-4E72-B075-4C1A0B0CB4DE}" dt="2023-12-19T15:33:17.334" v="1150" actId="33553"/>
        <pc:sldMkLst>
          <pc:docMk/>
          <pc:sldMk cId="0" sldId="257"/>
        </pc:sldMkLst>
        <pc:spChg chg="mod">
          <ac:chgData name="Wolf Daniel" userId="6c5711b8-578f-4d36-989d-6d05a51a5dc1" providerId="ADAL" clId="{9FC9866E-6261-4E72-B075-4C1A0B0CB4DE}" dt="2023-12-19T15:33:17.334" v="1150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9FC9866E-6261-4E72-B075-4C1A0B0CB4DE}" dt="2023-12-19T15:29:22.027" v="231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9FC9866E-6261-4E72-B075-4C1A0B0CB4DE}" dt="2023-12-19T15:29:12.955" v="212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9:17.893" v="230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9:33.214" v="347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9:38.244" v="348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29:40.252" v="349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9FC9866E-6261-4E72-B075-4C1A0B0CB4DE}" dt="2023-12-21T16:47:38.277" v="1172" actId="27784"/>
        <pc:sldMkLst>
          <pc:docMk/>
          <pc:sldMk cId="0" sldId="258"/>
        </pc:sldMkLst>
        <pc:spChg chg="add del mod">
          <ac:chgData name="Wolf Daniel" userId="6c5711b8-578f-4d36-989d-6d05a51a5dc1" providerId="ADAL" clId="{9FC9866E-6261-4E72-B075-4C1A0B0CB4DE}" dt="2023-12-19T15:33:23.878" v="1152"/>
          <ac:spMkLst>
            <pc:docMk/>
            <pc:sldMk cId="0" sldId="258"/>
            <ac:spMk id="12" creationId="{82EF0006-E918-D76E-B211-AB3547BD3CAA}"/>
          </ac:spMkLst>
        </pc:spChg>
        <pc:spChg chg="add mod">
          <ac:chgData name="Wolf Daniel" userId="6c5711b8-578f-4d36-989d-6d05a51a5dc1" providerId="ADAL" clId="{9FC9866E-6261-4E72-B075-4C1A0B0CB4DE}" dt="2023-12-19T15:33:27.759" v="1153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9FC9866E-6261-4E72-B075-4C1A0B0CB4DE}" dt="2023-12-19T15:29:58.782" v="354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FC9866E-6261-4E72-B075-4C1A0B0CB4DE}" dt="2023-12-19T15:30:02.553" v="355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9FC9866E-6261-4E72-B075-4C1A0B0CB4DE}" dt="2023-12-19T15:29:49.245" v="353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0:08.530" v="367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0:13.747" v="377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0:17.538" v="378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0:24.412" v="412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0:52.715" v="620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9FC9866E-6261-4E72-B075-4C1A0B0CB4DE}" dt="2023-12-21T16:47:01.488" v="1162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9FC9866E-6261-4E72-B075-4C1A0B0CB4DE}" dt="2023-12-21T16:47:05.102" v="1163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9FC9866E-6261-4E72-B075-4C1A0B0CB4DE}" dt="2023-12-21T16:47:09.111" v="1164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9FC9866E-6261-4E72-B075-4C1A0B0CB4DE}" dt="2023-12-21T16:47:12.878" v="1165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9FC9866E-6261-4E72-B075-4C1A0B0CB4DE}" dt="2023-12-21T16:47:16.569" v="1166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9FC9866E-6261-4E72-B075-4C1A0B0CB4DE}" dt="2023-12-21T16:47:20.679" v="1167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9FC9866E-6261-4E72-B075-4C1A0B0CB4DE}" dt="2023-12-21T16:47:34.328" v="1171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9FC9866E-6261-4E72-B075-4C1A0B0CB4DE}" dt="2023-12-21T16:47:38.277" v="1172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9FC9866E-6261-4E72-B075-4C1A0B0CB4DE}" dt="2023-12-21T16:48:12.169" v="1180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9FC9866E-6261-4E72-B075-4C1A0B0CB4DE}" dt="2023-12-19T15:33:48.482" v="1155"/>
          <ac:spMkLst>
            <pc:docMk/>
            <pc:sldMk cId="1944678796" sldId="259"/>
            <ac:spMk id="20" creationId="{714F5375-98AA-A2F3-442D-D38DCEBEC466}"/>
          </ac:spMkLst>
        </pc:spChg>
        <pc:spChg chg="add mod">
          <ac:chgData name="Wolf Daniel" userId="6c5711b8-578f-4d36-989d-6d05a51a5dc1" providerId="ADAL" clId="{9FC9866E-6261-4E72-B075-4C1A0B0CB4DE}" dt="2023-12-19T15:33:55.546" v="1157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9FC9866E-6261-4E72-B075-4C1A0B0CB4DE}" dt="2023-12-19T15:31:19.025" v="625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FC9866E-6261-4E72-B075-4C1A0B0CB4DE}" dt="2023-12-19T15:31:21.332" v="626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9FC9866E-6261-4E72-B075-4C1A0B0CB4DE}" dt="2023-12-19T15:31:14.978" v="624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1:24.977" v="638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1:30.348" v="648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1:34.971" v="649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1:39.691" v="667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2:07.780" v="873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9FC9866E-6261-4E72-B075-4C1A0B0CB4DE}" dt="2023-12-21T16:47:44.344" v="1173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9FC9866E-6261-4E72-B075-4C1A0B0CB4DE}" dt="2023-12-21T16:47:47.996" v="1174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9FC9866E-6261-4E72-B075-4C1A0B0CB4DE}" dt="2023-12-21T16:47:51.974" v="1175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9FC9866E-6261-4E72-B075-4C1A0B0CB4DE}" dt="2023-12-21T16:47:55.652" v="1176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9FC9866E-6261-4E72-B075-4C1A0B0CB4DE}" dt="2023-12-21T16:47:59.764" v="1177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9FC9866E-6261-4E72-B075-4C1A0B0CB4DE}" dt="2023-12-21T16:48:03.957" v="1178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9FC9866E-6261-4E72-B075-4C1A0B0CB4DE}" dt="2023-12-21T16:48:07.574" v="1179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9FC9866E-6261-4E72-B075-4C1A0B0CB4DE}" dt="2023-12-21T16:48:12.169" v="1180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9FC9866E-6261-4E72-B075-4C1A0B0CB4DE}" dt="2023-12-21T16:49:16.567" v="1186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9FC9866E-6261-4E72-B075-4C1A0B0CB4DE}" dt="2023-12-19T15:33:59.465" v="1159"/>
          <ac:spMkLst>
            <pc:docMk/>
            <pc:sldMk cId="3753460758" sldId="260"/>
            <ac:spMk id="12" creationId="{70F7DF2B-38F2-599D-4919-8BA290A2AD57}"/>
          </ac:spMkLst>
        </pc:spChg>
        <pc:spChg chg="add mod">
          <ac:chgData name="Wolf Daniel" userId="6c5711b8-578f-4d36-989d-6d05a51a5dc1" providerId="ADAL" clId="{9FC9866E-6261-4E72-B075-4C1A0B0CB4DE}" dt="2023-12-19T15:35:07.997" v="1161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9FC9866E-6261-4E72-B075-4C1A0B0CB4DE}" dt="2023-12-19T15:32:18.624" v="878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FC9866E-6261-4E72-B075-4C1A0B0CB4DE}" dt="2023-12-19T15:32:21.283" v="879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9FC9866E-6261-4E72-B075-4C1A0B0CB4DE}" dt="2023-12-19T15:32:15.109" v="877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2:25.261" v="895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2:30.292" v="905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2:35.259" v="906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2:38.909" v="924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9FC9866E-6261-4E72-B075-4C1A0B0CB4DE}" dt="2023-12-19T15:33:08.912" v="1148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9FC9866E-6261-4E72-B075-4C1A0B0CB4DE}" dt="2023-12-21T16:48:50.843" v="1181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9FC9866E-6261-4E72-B075-4C1A0B0CB4DE}" dt="2023-12-21T16:48:58.573" v="1182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9FC9866E-6261-4E72-B075-4C1A0B0CB4DE}" dt="2023-12-21T16:49:04.558" v="1183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9FC9866E-6261-4E72-B075-4C1A0B0CB4DE}" dt="2023-12-21T16:49:08.662" v="1184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9FC9866E-6261-4E72-B075-4C1A0B0CB4DE}" dt="2023-12-21T16:49:12.827" v="1185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9FC9866E-6261-4E72-B075-4C1A0B0CB4DE}" dt="2023-12-21T16:49:16.567" v="1186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3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2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1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8.vtt"/><Relationship Id="rId36" Type="http://schemas.microsoft.com/office/2017/04/relationships/track" Target="../media/track15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0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9.vtt"/><Relationship Id="rId35" Type="http://schemas.microsoft.com/office/2017/04/relationships/track" Target="../media/track14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6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19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8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1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7.vtt"/><Relationship Id="rId30" Type="http://schemas.microsoft.com/office/2017/04/relationships/track" Target="../media/track20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자음 소리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latin typeface="Mali Bold"/>
              </a:rPr>
              <a:t>어린이와 그 </a:t>
            </a:r>
            <a:r>
              <a:rPr lang="ko-KR" altLang="en-US" sz="4000" dirty="0" err="1">
                <a:solidFill>
                  <a:srgbClr val="FFFFFF"/>
                </a:solidFill>
                <a:latin typeface="Mali Bold"/>
              </a:rPr>
              <a:t>가족을위한</a:t>
            </a:r>
            <a:r>
              <a:rPr lang="ko-KR" altLang="en-US" sz="4000" dirty="0">
                <a:solidFill>
                  <a:srgbClr val="FFFFFF"/>
                </a:solidFill>
                <a:latin typeface="Mali Bold"/>
              </a:rPr>
              <a:t> 대화 형 활동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318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방향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ith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978048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/>
              <a:t>자음 소리</a:t>
            </a:r>
            <a:endParaRPr lang="en-US" altLang="ko-KR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자녀와 함께 앉아 카드를 클릭하고 문자</a:t>
            </a:r>
            <a:r>
              <a:rPr lang="en-US" altLang="ko-KR" sz="2800" dirty="0"/>
              <a:t>, </a:t>
            </a:r>
            <a:r>
              <a:rPr lang="ko-KR" altLang="en-US" sz="2800" dirty="0"/>
              <a:t>키워드 및 소리를 들어보십시오</a:t>
            </a:r>
            <a:r>
              <a:rPr lang="en-US" altLang="ko-KR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자녀를 위해 문자</a:t>
            </a:r>
            <a:r>
              <a:rPr lang="en-US" altLang="ko-KR" sz="2800" dirty="0"/>
              <a:t>, </a:t>
            </a:r>
            <a:r>
              <a:rPr lang="ko-KR" altLang="en-US" sz="2800" dirty="0"/>
              <a:t>키워드 및 소리를 반복하고 나중에 반복하도록 요청하십시오</a:t>
            </a:r>
            <a:r>
              <a:rPr lang="en-US" altLang="ko-KR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그들에게 </a:t>
            </a:r>
            <a:r>
              <a:rPr lang="en-US" altLang="ko-KR" sz="2800" dirty="0"/>
              <a:t>"</a:t>
            </a:r>
            <a:r>
              <a:rPr lang="ko-KR" altLang="en-US" sz="2800" dirty="0"/>
              <a:t>이 </a:t>
            </a:r>
            <a:r>
              <a:rPr lang="ko-KR" altLang="en-US" sz="2800" dirty="0" err="1"/>
              <a:t>자음이있는</a:t>
            </a:r>
            <a:r>
              <a:rPr lang="ko-KR" altLang="en-US" sz="2800" dirty="0"/>
              <a:t> 단어는 무엇입니까</a:t>
            </a:r>
            <a:r>
              <a:rPr lang="en-US" altLang="ko-KR" sz="2800" dirty="0"/>
              <a:t>?"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7BE92CC-C963-4BC7-B2C5-94709576F653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76BEBD4-1E21-4734-A20C-DB84A9AD638D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4DF6BE2-ABE6-424C-BAEE-49B0485EE22C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95B9D81-3096-4643-82DA-D2813368ED51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66F70D6-5944-487B-880C-4847A9B20244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6A737E9-81B0-49F4-9612-70A9831BBB6A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189EDA7-9174-49A4-94A1-F2F316319D2D}" label="k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2249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 dirty="0">
                <a:solidFill>
                  <a:schemeClr val="bg1"/>
                </a:solidFill>
              </a:rPr>
              <a:t>페이지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9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29A6B93-3FFA-4F7E-885A-F25F67F1EDC4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52DBA53-6411-4639-827C-465F2C170C63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A4B0E39-4EDF-4EA1-83FF-FECCC1362B35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04A23EE-454B-49BB-84C8-A0CE6C44145A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EED3779-E07A-42E7-A048-257686FF045D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E154A9C-B6AD-41E5-9B95-5F52A0AF2C97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EBA3BA5-3491-486D-BBAD-9665A5F548AC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D8A4A95-4A2B-4722-837E-9CA8066BBFB8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01" y="9220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 dirty="0">
                <a:solidFill>
                  <a:schemeClr val="bg1"/>
                </a:solidFill>
              </a:rPr>
              <a:t>페이지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809CAB3-44A4-4103-A5A5-D4F7731663A2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4BD5379-9753-45C0-AC59-1A8625B2B0C4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31F6376-5A02-446F-B78A-FA4BAF989CCB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39F6494-5458-44E2-BB4C-A41CA9C90DE3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28BDAC6-F027-4FCF-BBB1-0EE89C4BEEE6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F8131A2-9A0A-4876-85EE-3176E5071C9E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673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>
                <a:solidFill>
                  <a:schemeClr val="bg1"/>
                </a:solidFill>
              </a:rPr>
              <a:t>페이지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B5DFA-F198-4FB7-8FC6-470354F08AE0}"/>
</file>

<file path=customXml/itemProps2.xml><?xml version="1.0" encoding="utf-8"?>
<ds:datastoreItem xmlns:ds="http://schemas.openxmlformats.org/officeDocument/2006/customXml" ds:itemID="{7A62DEE0-9C7B-4646-9086-613CA33C47E2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</vt:lpstr>
      <vt:lpstr>Acherus Grotesque Light Bold</vt:lpstr>
      <vt:lpstr>Cooper Hewitt Bold</vt:lpstr>
      <vt:lpstr>Mali Bold</vt:lpstr>
      <vt:lpstr>Office Theme</vt:lpstr>
      <vt:lpstr>자음 소리</vt:lpstr>
      <vt:lpstr>방향</vt:lpstr>
      <vt:lpstr>페이지 1</vt:lpstr>
      <vt:lpstr>페이지 2</vt:lpstr>
      <vt:lpstr>페이지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2023-12-21T16:49:25Z</dcterms:modified>
  <dc:identifier>DAFRYEIHZ1c</dc:identifier>
</cp:coreProperties>
</file>