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C88E357E-83DD-4A1E-B623-6AAD683FEEA1}"/>
    <pc:docChg chg="modSld">
      <pc:chgData name="Wolf Daniel" userId="6c5711b8-578f-4d36-989d-6d05a51a5dc1" providerId="ADAL" clId="{C88E357E-83DD-4A1E-B623-6AAD683FEEA1}" dt="2023-12-21T16:46:26.382" v="1099" actId="27784"/>
      <pc:docMkLst>
        <pc:docMk/>
      </pc:docMkLst>
      <pc:sldChg chg="modSp mod">
        <pc:chgData name="Wolf Daniel" userId="6c5711b8-578f-4d36-989d-6d05a51a5dc1" providerId="ADAL" clId="{C88E357E-83DD-4A1E-B623-6AAD683FEEA1}" dt="2023-12-19T15:24:15.303" v="1065" actId="33553"/>
        <pc:sldMkLst>
          <pc:docMk/>
          <pc:sldMk cId="0" sldId="256"/>
        </pc:sldMkLst>
        <pc:spChg chg="mod">
          <ac:chgData name="Wolf Daniel" userId="6c5711b8-578f-4d36-989d-6d05a51a5dc1" providerId="ADAL" clId="{C88E357E-83DD-4A1E-B623-6AAD683FEEA1}" dt="2023-12-19T15:24:15.303" v="1065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C88E357E-83DD-4A1E-B623-6AAD683FEEA1}" dt="2023-12-19T15:08:40.266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08:43.252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09:13.851" v="8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09:23.125" v="15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C88E357E-83DD-4A1E-B623-6AAD683FEEA1}" dt="2023-12-19T15:08:36.884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8:56.461" v="8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01.378" v="8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04.024" v="8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05.862" v="8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07.547" v="8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10.640" v="8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09:12.320" v="8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C88E357E-83DD-4A1E-B623-6AAD683FEEA1}" dt="2023-12-19T15:24:16.895" v="1066" actId="33553"/>
        <pc:sldMkLst>
          <pc:docMk/>
          <pc:sldMk cId="0" sldId="257"/>
        </pc:sldMkLst>
        <pc:spChg chg="mod">
          <ac:chgData name="Wolf Daniel" userId="6c5711b8-578f-4d36-989d-6d05a51a5dc1" providerId="ADAL" clId="{C88E357E-83DD-4A1E-B623-6AAD683FEEA1}" dt="2023-12-19T15:24:16.895" v="1066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C88E357E-83DD-4A1E-B623-6AAD683FEEA1}" dt="2023-12-19T15:19:06.871" v="17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C88E357E-83DD-4A1E-B623-6AAD683FEEA1}" dt="2023-12-19T15:18:56.968" v="15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02.840" v="17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17.576" v="28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20.966" v="28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23.439" v="28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C88E357E-83DD-4A1E-B623-6AAD683FEEA1}" dt="2023-12-21T16:45:08.303" v="1085" actId="27784"/>
        <pc:sldMkLst>
          <pc:docMk/>
          <pc:sldMk cId="0" sldId="258"/>
        </pc:sldMkLst>
        <pc:spChg chg="add del mod">
          <ac:chgData name="Wolf Daniel" userId="6c5711b8-578f-4d36-989d-6d05a51a5dc1" providerId="ADAL" clId="{C88E357E-83DD-4A1E-B623-6AAD683FEEA1}" dt="2023-12-19T15:24:22.304" v="1068"/>
          <ac:spMkLst>
            <pc:docMk/>
            <pc:sldMk cId="0" sldId="258"/>
            <ac:spMk id="12" creationId="{CEA97CE7-35FA-AE42-3F4A-7A04DF676B74}"/>
          </ac:spMkLst>
        </pc:spChg>
        <pc:spChg chg="add mod">
          <ac:chgData name="Wolf Daniel" userId="6c5711b8-578f-4d36-989d-6d05a51a5dc1" providerId="ADAL" clId="{C88E357E-83DD-4A1E-B623-6AAD683FEEA1}" dt="2023-12-19T15:24:25.166" v="1069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C88E357E-83DD-4A1E-B623-6AAD683FEEA1}" dt="2023-12-19T15:19:36.271" v="29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19:38.776" v="295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88E357E-83DD-4A1E-B623-6AAD683FEEA1}" dt="2023-12-19T15:19:32.197" v="293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42.496" v="307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47.593" v="317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51.051" v="318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19:55.449" v="336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1:49.288" v="552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C88E357E-83DD-4A1E-B623-6AAD683FEEA1}" dt="2023-12-21T16:44:33.921" v="1078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C88E357E-83DD-4A1E-B623-6AAD683FEEA1}" dt="2023-12-21T16:44:37.931" v="1079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C88E357E-83DD-4A1E-B623-6AAD683FEEA1}" dt="2023-12-21T16:44:45.915" v="1080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C88E357E-83DD-4A1E-B623-6AAD683FEEA1}" dt="2023-12-21T16:44:49.619" v="1081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C88E357E-83DD-4A1E-B623-6AAD683FEEA1}" dt="2023-12-21T16:44:53.280" v="1082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C88E357E-83DD-4A1E-B623-6AAD683FEEA1}" dt="2023-12-21T16:44:59.544" v="1083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C88E357E-83DD-4A1E-B623-6AAD683FEEA1}" dt="2023-12-21T16:45:04.392" v="1084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C88E357E-83DD-4A1E-B623-6AAD683FEEA1}" dt="2023-12-21T16:45:08.303" v="1085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C88E357E-83DD-4A1E-B623-6AAD683FEEA1}" dt="2023-12-21T16:46:01.784" v="1093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C88E357E-83DD-4A1E-B623-6AAD683FEEA1}" dt="2023-12-19T15:24:28.444" v="1071"/>
          <ac:spMkLst>
            <pc:docMk/>
            <pc:sldMk cId="1944678796" sldId="259"/>
            <ac:spMk id="20" creationId="{AEF699A6-2C1C-5A58-BE07-2C53367AFDA8}"/>
          </ac:spMkLst>
        </pc:spChg>
        <pc:spChg chg="add mod">
          <ac:chgData name="Wolf Daniel" userId="6c5711b8-578f-4d36-989d-6d05a51a5dc1" providerId="ADAL" clId="{C88E357E-83DD-4A1E-B623-6AAD683FEEA1}" dt="2023-12-19T15:24:34.408" v="1073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C88E357E-83DD-4A1E-B623-6AAD683FEEA1}" dt="2023-12-19T15:22:00.073" v="557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22:02.160" v="558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88E357E-83DD-4A1E-B623-6AAD683FEEA1}" dt="2023-12-19T15:21:56.230" v="556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2:05.688" v="570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2:11.544" v="580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2:14.832" v="581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2:17.975" v="599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3:08.769" v="825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C88E357E-83DD-4A1E-B623-6AAD683FEEA1}" dt="2023-12-21T16:45:15.255" v="1086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C88E357E-83DD-4A1E-B623-6AAD683FEEA1}" dt="2023-12-21T16:45:20.272" v="1087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C88E357E-83DD-4A1E-B623-6AAD683FEEA1}" dt="2023-12-21T16:45:24.261" v="1088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C88E357E-83DD-4A1E-B623-6AAD683FEEA1}" dt="2023-12-21T16:45:28.724" v="1089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C88E357E-83DD-4A1E-B623-6AAD683FEEA1}" dt="2023-12-21T16:45:49.778" v="1090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C88E357E-83DD-4A1E-B623-6AAD683FEEA1}" dt="2023-12-21T16:45:53.435" v="1091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C88E357E-83DD-4A1E-B623-6AAD683FEEA1}" dt="2023-12-21T16:45:58.177" v="1092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C88E357E-83DD-4A1E-B623-6AAD683FEEA1}" dt="2023-12-21T16:46:01.784" v="1093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C88E357E-83DD-4A1E-B623-6AAD683FEEA1}" dt="2023-12-21T16:46:26.382" v="1099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C88E357E-83DD-4A1E-B623-6AAD683FEEA1}" dt="2023-12-19T15:24:39.900" v="1075"/>
          <ac:spMkLst>
            <pc:docMk/>
            <pc:sldMk cId="3753460758" sldId="260"/>
            <ac:spMk id="12" creationId="{9B6A2D07-0F96-42EF-CB5E-79F23A60BE0F}"/>
          </ac:spMkLst>
        </pc:spChg>
        <pc:spChg chg="add mod">
          <ac:chgData name="Wolf Daniel" userId="6c5711b8-578f-4d36-989d-6d05a51a5dc1" providerId="ADAL" clId="{C88E357E-83DD-4A1E-B623-6AAD683FEEA1}" dt="2023-12-19T15:24:45.223" v="1077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C88E357E-83DD-4A1E-B623-6AAD683FEEA1}" dt="2023-12-19T15:23:19.778" v="830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C88E357E-83DD-4A1E-B623-6AAD683FEEA1}" dt="2023-12-19T15:23:21.790" v="831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C88E357E-83DD-4A1E-B623-6AAD683FEEA1}" dt="2023-12-19T15:23:16.062" v="829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3:27.279" v="843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3:32.567" v="853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3:37.088" v="854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3:41.287" v="872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C88E357E-83DD-4A1E-B623-6AAD683FEEA1}" dt="2023-12-19T15:24:09.187" v="1064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C88E357E-83DD-4A1E-B623-6AAD683FEEA1}" dt="2023-12-21T16:46:07.166" v="1094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C88E357E-83DD-4A1E-B623-6AAD683FEEA1}" dt="2023-12-21T16:46:10.970" v="1095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C88E357E-83DD-4A1E-B623-6AAD683FEEA1}" dt="2023-12-21T16:46:15.086" v="1096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C88E357E-83DD-4A1E-B623-6AAD683FEEA1}" dt="2023-12-21T16:46:18.889" v="1097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C88E357E-83DD-4A1E-B623-6AAD683FEEA1}" dt="2023-12-21T16:46:23.321" v="1098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C88E357E-83DD-4A1E-B623-6AAD683FEEA1}" dt="2023-12-21T16:46:26.382" v="1099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  <pc:docChgLst>
    <pc:chgData name="Wolf Daniel" userId="6c5711b8-578f-4d36-989d-6d05a51a5dc1" providerId="ADAL" clId="{DA506D7C-C2A3-D44A-891C-BFACCDE44477}"/>
    <pc:docChg chg="undo custSel modSld">
      <pc:chgData name="Wolf Daniel" userId="6c5711b8-578f-4d36-989d-6d05a51a5dc1" providerId="ADAL" clId="{DA506D7C-C2A3-D44A-891C-BFACCDE44477}" dt="2023-12-20T17:13:51.346" v="4"/>
      <pc:docMkLst>
        <pc:docMk/>
      </pc:docMkLst>
      <pc:sldChg chg="modSp mod">
        <pc:chgData name="Wolf Daniel" userId="6c5711b8-578f-4d36-989d-6d05a51a5dc1" providerId="ADAL" clId="{DA506D7C-C2A3-D44A-891C-BFACCDE44477}" dt="2023-12-20T17:13:40.533" v="2"/>
        <pc:sldMkLst>
          <pc:docMk/>
          <pc:sldMk cId="0" sldId="258"/>
        </pc:sldMkLst>
        <pc:spChg chg="mod">
          <ac:chgData name="Wolf Daniel" userId="6c5711b8-578f-4d36-989d-6d05a51a5dc1" providerId="ADAL" clId="{DA506D7C-C2A3-D44A-891C-BFACCDE44477}" dt="2023-12-20T17:13:40.533" v="2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DA506D7C-C2A3-D44A-891C-BFACCDE44477}" dt="2023-12-20T17:13:39.327" v="1" actId="1076"/>
          <ac:grpSpMkLst>
            <pc:docMk/>
            <pc:sldMk cId="0" sldId="258"/>
            <ac:grpSpMk id="5" creationId="{00000000-0000-0000-0000-000000000000}"/>
          </ac:grpSpMkLst>
        </pc:grpChg>
      </pc:sldChg>
      <pc:sldChg chg="modSp mod">
        <pc:chgData name="Wolf Daniel" userId="6c5711b8-578f-4d36-989d-6d05a51a5dc1" providerId="ADAL" clId="{DA506D7C-C2A3-D44A-891C-BFACCDE44477}" dt="2023-12-20T17:13:48.128" v="3"/>
        <pc:sldMkLst>
          <pc:docMk/>
          <pc:sldMk cId="1944678796" sldId="259"/>
        </pc:sldMkLst>
        <pc:spChg chg="mod">
          <ac:chgData name="Wolf Daniel" userId="6c5711b8-578f-4d36-989d-6d05a51a5dc1" providerId="ADAL" clId="{DA506D7C-C2A3-D44A-891C-BFACCDE44477}" dt="2023-12-20T17:13:48.128" v="3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DA506D7C-C2A3-D44A-891C-BFACCDE44477}" dt="2023-12-20T17:13:51.346" v="4"/>
        <pc:sldMkLst>
          <pc:docMk/>
          <pc:sldMk cId="3753460758" sldId="260"/>
        </pc:sldMkLst>
        <pc:spChg chg="mod">
          <ac:chgData name="Wolf Daniel" userId="6c5711b8-578f-4d36-989d-6d05a51a5dc1" providerId="ADAL" clId="{DA506D7C-C2A3-D44A-891C-BFACCDE44477}" dt="2023-12-20T17:13:51.346" v="4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with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 </a:t>
            </a: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Konsonan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ali Bold"/>
              </a:rPr>
              <a:t>Yon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Aktivite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Entèaktif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pou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Timoun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Fanmi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yo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WOUT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5" y="3123534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 KONSYAN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Chita </a:t>
            </a:r>
            <a:r>
              <a:rPr lang="en-US" sz="2800" dirty="0" err="1"/>
              <a:t>avèk</a:t>
            </a:r>
            <a:r>
              <a:rPr lang="en-US" sz="2800" dirty="0"/>
              <a:t> </a:t>
            </a:r>
            <a:r>
              <a:rPr lang="en-US" sz="2800" dirty="0" err="1"/>
              <a:t>pitit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a epi </a:t>
            </a:r>
            <a:r>
              <a:rPr lang="en-US" sz="2800" dirty="0" err="1"/>
              <a:t>klike</a:t>
            </a:r>
            <a:r>
              <a:rPr lang="en-US" sz="2800" dirty="0"/>
              <a:t> sou kat la epi </a:t>
            </a:r>
            <a:r>
              <a:rPr lang="en-US" sz="2800" dirty="0" err="1"/>
              <a:t>koute</a:t>
            </a:r>
            <a:r>
              <a:rPr lang="en-US" sz="2800" dirty="0"/>
              <a:t> </a:t>
            </a:r>
            <a:r>
              <a:rPr lang="en-US" sz="2800" dirty="0" err="1"/>
              <a:t>lèt</a:t>
            </a:r>
            <a:r>
              <a:rPr lang="en-US" sz="2800" dirty="0"/>
              <a:t> la (</a:t>
            </a:r>
            <a:r>
              <a:rPr lang="en-US" sz="2800" dirty="0" err="1"/>
              <a:t>yo</a:t>
            </a:r>
            <a:r>
              <a:rPr lang="en-US" sz="2800" dirty="0"/>
              <a:t>),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kle</a:t>
            </a:r>
            <a:r>
              <a:rPr lang="en-US" sz="2800" dirty="0"/>
              <a:t>, </a:t>
            </a:r>
            <a:r>
              <a:rPr lang="en-US" sz="2800" dirty="0" err="1"/>
              <a:t>ak</a:t>
            </a:r>
            <a:r>
              <a:rPr lang="en-US" sz="2800" dirty="0"/>
              <a:t>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Repete</a:t>
            </a:r>
            <a:r>
              <a:rPr lang="en-US" sz="2800" dirty="0"/>
              <a:t> </a:t>
            </a:r>
            <a:r>
              <a:rPr lang="en-US" sz="2800" dirty="0" err="1"/>
              <a:t>lèt</a:t>
            </a:r>
            <a:r>
              <a:rPr lang="en-US" sz="2800" dirty="0"/>
              <a:t> la,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kle</a:t>
            </a:r>
            <a:r>
              <a:rPr lang="en-US" sz="2800" dirty="0"/>
              <a:t> a, </a:t>
            </a:r>
            <a:r>
              <a:rPr lang="en-US" sz="2800" dirty="0" err="1"/>
              <a:t>ak</a:t>
            </a:r>
            <a:r>
              <a:rPr lang="en-US" sz="2800" dirty="0"/>
              <a:t> son </a:t>
            </a:r>
            <a:r>
              <a:rPr lang="en-US" sz="2800" dirty="0" err="1"/>
              <a:t>pou</a:t>
            </a:r>
            <a:r>
              <a:rPr lang="en-US" sz="2800" dirty="0"/>
              <a:t> </a:t>
            </a:r>
            <a:r>
              <a:rPr lang="en-US" sz="2800" dirty="0" err="1"/>
              <a:t>pitit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a epi </a:t>
            </a:r>
            <a:r>
              <a:rPr lang="en-US" sz="2800" dirty="0" err="1"/>
              <a:t>mande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 </a:t>
            </a:r>
            <a:r>
              <a:rPr lang="en-US" sz="2800" dirty="0" err="1"/>
              <a:t>pou</a:t>
            </a:r>
            <a:r>
              <a:rPr lang="en-US" sz="2800" dirty="0"/>
              <a:t> </a:t>
            </a:r>
            <a:r>
              <a:rPr lang="en-US" sz="2800" dirty="0" err="1"/>
              <a:t>repete</a:t>
            </a:r>
            <a:r>
              <a:rPr lang="en-US" sz="2800" dirty="0"/>
              <a:t> li </a:t>
            </a:r>
            <a:r>
              <a:rPr lang="en-US" sz="2800" dirty="0" err="1"/>
              <a:t>apre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Mande </a:t>
            </a:r>
            <a:r>
              <a:rPr lang="en-US" sz="2800" dirty="0" err="1"/>
              <a:t>yo</a:t>
            </a:r>
            <a:r>
              <a:rPr lang="en-US" sz="2800" dirty="0"/>
              <a:t>: "Ki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ka </a:t>
            </a:r>
            <a:r>
              <a:rPr lang="en-US" sz="2800" dirty="0" err="1"/>
              <a:t>panse</a:t>
            </a:r>
            <a:r>
              <a:rPr lang="en-US" sz="2800" dirty="0"/>
              <a:t> de </a:t>
            </a:r>
            <a:r>
              <a:rPr lang="en-US" sz="2800" dirty="0" err="1"/>
              <a:t>sa</a:t>
            </a:r>
            <a:r>
              <a:rPr lang="en-US" sz="2800" dirty="0"/>
              <a:t> ki gen </a:t>
            </a:r>
            <a:r>
              <a:rPr lang="en-US" sz="2800" dirty="0" err="1"/>
              <a:t>konsòn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?"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72BD9A6-4B5C-46E4-B0DA-186BB2736005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BD5A51A-EEC9-42F1-9837-D0FDDC593612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58BA302-AE5D-4CFC-988B-16A0ECA3C743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DC22A2C-B16C-49E3-8F6E-FE7A8241AC95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7C9A012-7E05-4BEF-B819-67074D0D0870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0D996E2-83B2-419F-B8E2-04668134D52E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89F983D-0845-41A1-8DD8-8B35A799BDB5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A3C1C28-69D6-4674-813B-0404EC2A1B46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6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Paj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6CD55B9-D35A-4380-BFE8-193165E08FAA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C800F59-4F35-48B1-8336-E61D481965A4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85A4B40-71AE-4E82-9C33-CF563C258754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434B250-C66C-4827-8051-9F63A101F28D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CBCE5BE-42B5-43B0-97ED-0FDCA07A382D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95A4576-3E50-43CA-954D-F9AFF70F43DC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5F95F4E-B995-4A34-A495-5C14CA8DD9EB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2DDF15C-7DE5-46E1-99E8-269835DCF222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531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Paj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E20355C-3798-43BD-92E4-F4C82A196ADA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E8809AB-FB7F-40E3-B5F0-045A47E68F4C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775F6FA-2B6E-4D14-9BC9-A7FFF50BD900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A2AD86B-DD6E-44EF-BCB4-057ABA0569AB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1915CA0-D754-4DC1-BF3D-15A219271663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F9166BF-18B2-4DA4-B11E-084AAAA9DD41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042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Paj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9B99B-B5D9-42F9-909F-28B532CD0046}"/>
</file>

<file path=customXml/itemProps2.xml><?xml version="1.0" encoding="utf-8"?>
<ds:datastoreItem xmlns:ds="http://schemas.openxmlformats.org/officeDocument/2006/customXml" ds:itemID="{CB8B1346-36DF-442A-94AA-EE69DB1AA474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87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Acherus Grotesque Light Bold</vt:lpstr>
      <vt:lpstr>Calibri</vt:lpstr>
      <vt:lpstr>Arial</vt:lpstr>
      <vt:lpstr>Cooper Hewitt Bold</vt:lpstr>
      <vt:lpstr>Mali Bold</vt:lpstr>
      <vt:lpstr>Office Theme</vt:lpstr>
      <vt:lpstr>Son Konsonan</vt:lpstr>
      <vt:lpstr>WOUT</vt:lpstr>
      <vt:lpstr>Paj 1</vt:lpstr>
      <vt:lpstr>Paj 2</vt:lpstr>
      <vt:lpstr>Paj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2023-12-21T16:46:35Z</dcterms:modified>
  <dc:identifier>DAFRYEIHZ1c</dc:identifier>
</cp:coreProperties>
</file>